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53340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4072" userDrawn="1">
          <p15:clr>
            <a:srgbClr val="A4A3A4"/>
          </p15:clr>
        </p15:guide>
        <p15:guide id="2" pos="30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1"/>
    <a:srgbClr val="F2665E"/>
    <a:srgbClr val="001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0"/>
    <p:restoredTop sz="94663"/>
  </p:normalViewPr>
  <p:slideViewPr>
    <p:cSldViewPr>
      <p:cViewPr varScale="1">
        <p:scale>
          <a:sx n="63" d="100"/>
          <a:sy n="63" d="100"/>
        </p:scale>
        <p:origin x="2556" y="108"/>
      </p:cViewPr>
      <p:guideLst>
        <p:guide orient="horz" pos="4072"/>
        <p:guide pos="30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7158" y="3510428"/>
            <a:ext cx="6153935" cy="826701"/>
          </a:xfrm>
          <a:prstGeom prst="rect">
            <a:avLst/>
          </a:prstGeom>
        </p:spPr>
        <p:txBody>
          <a:bodyPr lIns="0" tIns="0" rIns="0" bIns="0"/>
          <a:lstStyle>
            <a:lvl1pPr>
              <a:defRPr sz="5372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0000" cy="10692000"/>
          </a:xfrm>
          <a:custGeom>
            <a:avLst/>
            <a:gdLst/>
            <a:ahLst/>
            <a:cxnLst/>
            <a:rect l="l" t="t" r="r" b="b"/>
            <a:pathLst>
              <a:path w="5328285" h="7560309">
                <a:moveTo>
                  <a:pt x="5328005" y="0"/>
                </a:moveTo>
                <a:lnTo>
                  <a:pt x="0" y="0"/>
                </a:lnTo>
                <a:lnTo>
                  <a:pt x="0" y="7559992"/>
                </a:lnTo>
                <a:lnTo>
                  <a:pt x="5328005" y="7559992"/>
                </a:lnTo>
                <a:lnTo>
                  <a:pt x="5328005" y="0"/>
                </a:lnTo>
                <a:close/>
              </a:path>
            </a:pathLst>
          </a:custGeom>
          <a:solidFill>
            <a:srgbClr val="001B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04AC6F5-58BD-4C3F-CCDE-DDD059632FDF}"/>
              </a:ext>
            </a:extLst>
          </p:cNvPr>
          <p:cNvGrpSpPr/>
          <p:nvPr userDrawn="1"/>
        </p:nvGrpSpPr>
        <p:grpSpPr>
          <a:xfrm>
            <a:off x="3256005" y="-64294"/>
            <a:ext cx="4379685" cy="2411269"/>
            <a:chOff x="3172339" y="17"/>
            <a:chExt cx="4379685" cy="2411269"/>
          </a:xfrm>
        </p:grpSpPr>
        <p:sp>
          <p:nvSpPr>
            <p:cNvPr id="17" name="bg object 17"/>
            <p:cNvSpPr/>
            <p:nvPr/>
          </p:nvSpPr>
          <p:spPr>
            <a:xfrm>
              <a:off x="5660433" y="17"/>
              <a:ext cx="1890819" cy="116703"/>
            </a:xfrm>
            <a:custGeom>
              <a:avLst/>
              <a:gdLst/>
              <a:ahLst/>
              <a:cxnLst/>
              <a:rect l="l" t="t" r="r" b="b"/>
              <a:pathLst>
                <a:path w="1334135" h="82550">
                  <a:moveTo>
                    <a:pt x="0" y="0"/>
                  </a:moveTo>
                  <a:lnTo>
                    <a:pt x="57195" y="38115"/>
                  </a:lnTo>
                  <a:lnTo>
                    <a:pt x="98272" y="56846"/>
                  </a:lnTo>
                  <a:lnTo>
                    <a:pt x="141800" y="70665"/>
                  </a:lnTo>
                  <a:lnTo>
                    <a:pt x="187421" y="79215"/>
                  </a:lnTo>
                  <a:lnTo>
                    <a:pt x="234780" y="82144"/>
                  </a:lnTo>
                  <a:lnTo>
                    <a:pt x="1334083" y="82144"/>
                  </a:lnTo>
                </a:path>
              </a:pathLst>
            </a:custGeom>
            <a:ln w="193560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bg object 18"/>
            <p:cNvSpPr/>
            <p:nvPr/>
          </p:nvSpPr>
          <p:spPr>
            <a:xfrm>
              <a:off x="5172528" y="17"/>
              <a:ext cx="2379496" cy="499131"/>
            </a:xfrm>
            <a:custGeom>
              <a:avLst/>
              <a:gdLst/>
              <a:ahLst/>
              <a:cxnLst/>
              <a:rect l="l" t="t" r="r" b="b"/>
              <a:pathLst>
                <a:path w="1678939" h="353060">
                  <a:moveTo>
                    <a:pt x="0" y="0"/>
                  </a:moveTo>
                  <a:lnTo>
                    <a:pt x="33521" y="58269"/>
                  </a:lnTo>
                  <a:lnTo>
                    <a:pt x="59669" y="95279"/>
                  </a:lnTo>
                  <a:lnTo>
                    <a:pt x="88291" y="130334"/>
                  </a:lnTo>
                  <a:lnTo>
                    <a:pt x="119262" y="163307"/>
                  </a:lnTo>
                  <a:lnTo>
                    <a:pt x="152454" y="194073"/>
                  </a:lnTo>
                  <a:lnTo>
                    <a:pt x="187742" y="222506"/>
                  </a:lnTo>
                  <a:lnTo>
                    <a:pt x="224998" y="248480"/>
                  </a:lnTo>
                  <a:lnTo>
                    <a:pt x="264095" y="271870"/>
                  </a:lnTo>
                  <a:lnTo>
                    <a:pt x="304908" y="292549"/>
                  </a:lnTo>
                  <a:lnTo>
                    <a:pt x="347310" y="310392"/>
                  </a:lnTo>
                  <a:lnTo>
                    <a:pt x="391173" y="325274"/>
                  </a:lnTo>
                  <a:lnTo>
                    <a:pt x="436371" y="337067"/>
                  </a:lnTo>
                  <a:lnTo>
                    <a:pt x="482778" y="345646"/>
                  </a:lnTo>
                  <a:lnTo>
                    <a:pt x="530266" y="350886"/>
                  </a:lnTo>
                  <a:lnTo>
                    <a:pt x="578709" y="352661"/>
                  </a:lnTo>
                  <a:lnTo>
                    <a:pt x="1678343" y="352661"/>
                  </a:lnTo>
                </a:path>
              </a:pathLst>
            </a:custGeom>
            <a:ln w="163398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bg object 19"/>
            <p:cNvSpPr/>
            <p:nvPr/>
          </p:nvSpPr>
          <p:spPr>
            <a:xfrm>
              <a:off x="4754362" y="17"/>
              <a:ext cx="2797080" cy="881558"/>
            </a:xfrm>
            <a:custGeom>
              <a:avLst/>
              <a:gdLst/>
              <a:ahLst/>
              <a:cxnLst/>
              <a:rect l="l" t="t" r="r" b="b"/>
              <a:pathLst>
                <a:path w="1973579" h="623570">
                  <a:moveTo>
                    <a:pt x="0" y="0"/>
                  </a:moveTo>
                  <a:lnTo>
                    <a:pt x="28532" y="73782"/>
                  </a:lnTo>
                  <a:lnTo>
                    <a:pt x="48161" y="115369"/>
                  </a:lnTo>
                  <a:lnTo>
                    <a:pt x="69794" y="155793"/>
                  </a:lnTo>
                  <a:lnTo>
                    <a:pt x="93368" y="194990"/>
                  </a:lnTo>
                  <a:lnTo>
                    <a:pt x="118818" y="232898"/>
                  </a:lnTo>
                  <a:lnTo>
                    <a:pt x="146080" y="269452"/>
                  </a:lnTo>
                  <a:lnTo>
                    <a:pt x="175089" y="304589"/>
                  </a:lnTo>
                  <a:lnTo>
                    <a:pt x="205782" y="338243"/>
                  </a:lnTo>
                  <a:lnTo>
                    <a:pt x="238094" y="370353"/>
                  </a:lnTo>
                  <a:lnTo>
                    <a:pt x="271962" y="400853"/>
                  </a:lnTo>
                  <a:lnTo>
                    <a:pt x="307320" y="429681"/>
                  </a:lnTo>
                  <a:lnTo>
                    <a:pt x="344105" y="456771"/>
                  </a:lnTo>
                  <a:lnTo>
                    <a:pt x="382252" y="482062"/>
                  </a:lnTo>
                  <a:lnTo>
                    <a:pt x="421698" y="505487"/>
                  </a:lnTo>
                  <a:lnTo>
                    <a:pt x="462377" y="526985"/>
                  </a:lnTo>
                  <a:lnTo>
                    <a:pt x="504227" y="546491"/>
                  </a:lnTo>
                  <a:lnTo>
                    <a:pt x="547182" y="563941"/>
                  </a:lnTo>
                  <a:lnTo>
                    <a:pt x="591178" y="579271"/>
                  </a:lnTo>
                  <a:lnTo>
                    <a:pt x="636152" y="592418"/>
                  </a:lnTo>
                  <a:lnTo>
                    <a:pt x="682039" y="603317"/>
                  </a:lnTo>
                  <a:lnTo>
                    <a:pt x="728774" y="611906"/>
                  </a:lnTo>
                  <a:lnTo>
                    <a:pt x="776294" y="618119"/>
                  </a:lnTo>
                  <a:lnTo>
                    <a:pt x="824534" y="621894"/>
                  </a:lnTo>
                  <a:lnTo>
                    <a:pt x="873431" y="623167"/>
                  </a:lnTo>
                  <a:lnTo>
                    <a:pt x="1973394" y="623167"/>
                  </a:lnTo>
                </a:path>
              </a:pathLst>
            </a:custGeom>
            <a:ln w="138264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bg object 20"/>
            <p:cNvSpPr/>
            <p:nvPr/>
          </p:nvSpPr>
          <p:spPr>
            <a:xfrm>
              <a:off x="4351993" y="17"/>
              <a:ext cx="3199362" cy="1263986"/>
            </a:xfrm>
            <a:custGeom>
              <a:avLst/>
              <a:gdLst/>
              <a:ahLst/>
              <a:cxnLst/>
              <a:rect l="l" t="t" r="r" b="b"/>
              <a:pathLst>
                <a:path w="2257425" h="894080">
                  <a:moveTo>
                    <a:pt x="0" y="0"/>
                  </a:moveTo>
                  <a:lnTo>
                    <a:pt x="21066" y="72999"/>
                  </a:lnTo>
                  <a:lnTo>
                    <a:pt x="36017" y="115889"/>
                  </a:lnTo>
                  <a:lnTo>
                    <a:pt x="52557" y="158022"/>
                  </a:lnTo>
                  <a:lnTo>
                    <a:pt x="70649" y="199362"/>
                  </a:lnTo>
                  <a:lnTo>
                    <a:pt x="90257" y="239874"/>
                  </a:lnTo>
                  <a:lnTo>
                    <a:pt x="111346" y="279521"/>
                  </a:lnTo>
                  <a:lnTo>
                    <a:pt x="133880" y="318269"/>
                  </a:lnTo>
                  <a:lnTo>
                    <a:pt x="157822" y="356081"/>
                  </a:lnTo>
                  <a:lnTo>
                    <a:pt x="183137" y="392921"/>
                  </a:lnTo>
                  <a:lnTo>
                    <a:pt x="209789" y="428755"/>
                  </a:lnTo>
                  <a:lnTo>
                    <a:pt x="237741" y="463545"/>
                  </a:lnTo>
                  <a:lnTo>
                    <a:pt x="266959" y="497257"/>
                  </a:lnTo>
                  <a:lnTo>
                    <a:pt x="297405" y="529855"/>
                  </a:lnTo>
                  <a:lnTo>
                    <a:pt x="329044" y="561303"/>
                  </a:lnTo>
                  <a:lnTo>
                    <a:pt x="361841" y="591565"/>
                  </a:lnTo>
                  <a:lnTo>
                    <a:pt x="395758" y="620605"/>
                  </a:lnTo>
                  <a:lnTo>
                    <a:pt x="430761" y="648389"/>
                  </a:lnTo>
                  <a:lnTo>
                    <a:pt x="466813" y="674879"/>
                  </a:lnTo>
                  <a:lnTo>
                    <a:pt x="503878" y="700041"/>
                  </a:lnTo>
                  <a:lnTo>
                    <a:pt x="541921" y="723838"/>
                  </a:lnTo>
                  <a:lnTo>
                    <a:pt x="580905" y="746235"/>
                  </a:lnTo>
                  <a:lnTo>
                    <a:pt x="620794" y="767196"/>
                  </a:lnTo>
                  <a:lnTo>
                    <a:pt x="661553" y="786686"/>
                  </a:lnTo>
                  <a:lnTo>
                    <a:pt x="703145" y="804669"/>
                  </a:lnTo>
                  <a:lnTo>
                    <a:pt x="745535" y="821108"/>
                  </a:lnTo>
                  <a:lnTo>
                    <a:pt x="788687" y="835969"/>
                  </a:lnTo>
                  <a:lnTo>
                    <a:pt x="832564" y="849215"/>
                  </a:lnTo>
                  <a:lnTo>
                    <a:pt x="877132" y="860811"/>
                  </a:lnTo>
                  <a:lnTo>
                    <a:pt x="922353" y="870720"/>
                  </a:lnTo>
                  <a:lnTo>
                    <a:pt x="968192" y="878909"/>
                  </a:lnTo>
                  <a:lnTo>
                    <a:pt x="1014612" y="885340"/>
                  </a:lnTo>
                  <a:lnTo>
                    <a:pt x="1061579" y="889977"/>
                  </a:lnTo>
                  <a:lnTo>
                    <a:pt x="1109056" y="892786"/>
                  </a:lnTo>
                  <a:lnTo>
                    <a:pt x="1157007" y="893730"/>
                  </a:lnTo>
                  <a:lnTo>
                    <a:pt x="2257301" y="893726"/>
                  </a:lnTo>
                </a:path>
              </a:pathLst>
            </a:custGeom>
            <a:ln w="113118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bg object 21"/>
            <p:cNvSpPr/>
            <p:nvPr/>
          </p:nvSpPr>
          <p:spPr>
            <a:xfrm>
              <a:off x="3955954" y="17"/>
              <a:ext cx="3595345" cy="1646414"/>
            </a:xfrm>
            <a:custGeom>
              <a:avLst/>
              <a:gdLst/>
              <a:ahLst/>
              <a:cxnLst/>
              <a:rect l="l" t="t" r="r" b="b"/>
              <a:pathLst>
                <a:path w="2536825" h="1164590">
                  <a:moveTo>
                    <a:pt x="0" y="0"/>
                  </a:moveTo>
                  <a:lnTo>
                    <a:pt x="18499" y="79035"/>
                  </a:lnTo>
                  <a:lnTo>
                    <a:pt x="31035" y="123318"/>
                  </a:lnTo>
                  <a:lnTo>
                    <a:pt x="44931" y="167023"/>
                  </a:lnTo>
                  <a:lnTo>
                    <a:pt x="60162" y="210126"/>
                  </a:lnTo>
                  <a:lnTo>
                    <a:pt x="76703" y="252604"/>
                  </a:lnTo>
                  <a:lnTo>
                    <a:pt x="94531" y="294433"/>
                  </a:lnTo>
                  <a:lnTo>
                    <a:pt x="113622" y="335587"/>
                  </a:lnTo>
                  <a:lnTo>
                    <a:pt x="133949" y="376043"/>
                  </a:lnTo>
                  <a:lnTo>
                    <a:pt x="155491" y="415777"/>
                  </a:lnTo>
                  <a:lnTo>
                    <a:pt x="178221" y="454764"/>
                  </a:lnTo>
                  <a:lnTo>
                    <a:pt x="202116" y="492980"/>
                  </a:lnTo>
                  <a:lnTo>
                    <a:pt x="227151" y="530401"/>
                  </a:lnTo>
                  <a:lnTo>
                    <a:pt x="253303" y="567004"/>
                  </a:lnTo>
                  <a:lnTo>
                    <a:pt x="280546" y="602763"/>
                  </a:lnTo>
                  <a:lnTo>
                    <a:pt x="308857" y="637654"/>
                  </a:lnTo>
                  <a:lnTo>
                    <a:pt x="338211" y="671654"/>
                  </a:lnTo>
                  <a:lnTo>
                    <a:pt x="368583" y="704738"/>
                  </a:lnTo>
                  <a:lnTo>
                    <a:pt x="399950" y="736881"/>
                  </a:lnTo>
                  <a:lnTo>
                    <a:pt x="432287" y="768061"/>
                  </a:lnTo>
                  <a:lnTo>
                    <a:pt x="465570" y="798252"/>
                  </a:lnTo>
                  <a:lnTo>
                    <a:pt x="499774" y="827430"/>
                  </a:lnTo>
                  <a:lnTo>
                    <a:pt x="534875" y="855572"/>
                  </a:lnTo>
                  <a:lnTo>
                    <a:pt x="570849" y="882653"/>
                  </a:lnTo>
                  <a:lnTo>
                    <a:pt x="607671" y="908648"/>
                  </a:lnTo>
                  <a:lnTo>
                    <a:pt x="645318" y="933534"/>
                  </a:lnTo>
                  <a:lnTo>
                    <a:pt x="683764" y="957286"/>
                  </a:lnTo>
                  <a:lnTo>
                    <a:pt x="722985" y="979881"/>
                  </a:lnTo>
                  <a:lnTo>
                    <a:pt x="762958" y="1001293"/>
                  </a:lnTo>
                  <a:lnTo>
                    <a:pt x="803657" y="1021500"/>
                  </a:lnTo>
                  <a:lnTo>
                    <a:pt x="845059" y="1040476"/>
                  </a:lnTo>
                  <a:lnTo>
                    <a:pt x="887139" y="1058198"/>
                  </a:lnTo>
                  <a:lnTo>
                    <a:pt x="929872" y="1074640"/>
                  </a:lnTo>
                  <a:lnTo>
                    <a:pt x="973235" y="1089780"/>
                  </a:lnTo>
                  <a:lnTo>
                    <a:pt x="1017203" y="1103593"/>
                  </a:lnTo>
                  <a:lnTo>
                    <a:pt x="1061752" y="1116055"/>
                  </a:lnTo>
                  <a:lnTo>
                    <a:pt x="1106857" y="1127141"/>
                  </a:lnTo>
                  <a:lnTo>
                    <a:pt x="1152494" y="1136827"/>
                  </a:lnTo>
                  <a:lnTo>
                    <a:pt x="1198639" y="1145090"/>
                  </a:lnTo>
                  <a:lnTo>
                    <a:pt x="1245268" y="1151904"/>
                  </a:lnTo>
                  <a:lnTo>
                    <a:pt x="1292355" y="1157247"/>
                  </a:lnTo>
                  <a:lnTo>
                    <a:pt x="1339877" y="1161093"/>
                  </a:lnTo>
                  <a:lnTo>
                    <a:pt x="1387810" y="1163418"/>
                  </a:lnTo>
                  <a:lnTo>
                    <a:pt x="1436129" y="1164198"/>
                  </a:lnTo>
                  <a:lnTo>
                    <a:pt x="2536740" y="1164198"/>
                  </a:lnTo>
                </a:path>
              </a:pathLst>
            </a:custGeom>
            <a:ln w="82956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bg object 22"/>
            <p:cNvSpPr/>
            <p:nvPr/>
          </p:nvSpPr>
          <p:spPr>
            <a:xfrm>
              <a:off x="3563169" y="17"/>
              <a:ext cx="3988629" cy="2028841"/>
            </a:xfrm>
            <a:custGeom>
              <a:avLst/>
              <a:gdLst/>
              <a:ahLst/>
              <a:cxnLst/>
              <a:rect l="l" t="t" r="r" b="b"/>
              <a:pathLst>
                <a:path w="2814320" h="1435100">
                  <a:moveTo>
                    <a:pt x="0" y="0"/>
                  </a:moveTo>
                  <a:lnTo>
                    <a:pt x="6805" y="37499"/>
                  </a:lnTo>
                  <a:lnTo>
                    <a:pt x="16390" y="83154"/>
                  </a:lnTo>
                  <a:lnTo>
                    <a:pt x="27178" y="128363"/>
                  </a:lnTo>
                  <a:lnTo>
                    <a:pt x="39152" y="173110"/>
                  </a:lnTo>
                  <a:lnTo>
                    <a:pt x="52295" y="217375"/>
                  </a:lnTo>
                  <a:lnTo>
                    <a:pt x="66588" y="261143"/>
                  </a:lnTo>
                  <a:lnTo>
                    <a:pt x="82014" y="304395"/>
                  </a:lnTo>
                  <a:lnTo>
                    <a:pt x="98556" y="347113"/>
                  </a:lnTo>
                  <a:lnTo>
                    <a:pt x="116196" y="389282"/>
                  </a:lnTo>
                  <a:lnTo>
                    <a:pt x="134917" y="430882"/>
                  </a:lnTo>
                  <a:lnTo>
                    <a:pt x="154701" y="471897"/>
                  </a:lnTo>
                  <a:lnTo>
                    <a:pt x="175530" y="512309"/>
                  </a:lnTo>
                  <a:lnTo>
                    <a:pt x="197387" y="552100"/>
                  </a:lnTo>
                  <a:lnTo>
                    <a:pt x="220254" y="591254"/>
                  </a:lnTo>
                  <a:lnTo>
                    <a:pt x="244114" y="629753"/>
                  </a:lnTo>
                  <a:lnTo>
                    <a:pt x="268949" y="667579"/>
                  </a:lnTo>
                  <a:lnTo>
                    <a:pt x="294742" y="704714"/>
                  </a:lnTo>
                  <a:lnTo>
                    <a:pt x="321475" y="741142"/>
                  </a:lnTo>
                  <a:lnTo>
                    <a:pt x="349130" y="776845"/>
                  </a:lnTo>
                  <a:lnTo>
                    <a:pt x="377691" y="811806"/>
                  </a:lnTo>
                  <a:lnTo>
                    <a:pt x="407138" y="846006"/>
                  </a:lnTo>
                  <a:lnTo>
                    <a:pt x="437456" y="879429"/>
                  </a:lnTo>
                  <a:lnTo>
                    <a:pt x="468626" y="912058"/>
                  </a:lnTo>
                  <a:lnTo>
                    <a:pt x="500630" y="943873"/>
                  </a:lnTo>
                  <a:lnTo>
                    <a:pt x="533452" y="974860"/>
                  </a:lnTo>
                  <a:lnTo>
                    <a:pt x="567073" y="1004998"/>
                  </a:lnTo>
                  <a:lnTo>
                    <a:pt x="601477" y="1034272"/>
                  </a:lnTo>
                  <a:lnTo>
                    <a:pt x="636644" y="1062664"/>
                  </a:lnTo>
                  <a:lnTo>
                    <a:pt x="672559" y="1090157"/>
                  </a:lnTo>
                  <a:lnTo>
                    <a:pt x="709203" y="1116732"/>
                  </a:lnTo>
                  <a:lnTo>
                    <a:pt x="746559" y="1142373"/>
                  </a:lnTo>
                  <a:lnTo>
                    <a:pt x="784610" y="1167061"/>
                  </a:lnTo>
                  <a:lnTo>
                    <a:pt x="823337" y="1190781"/>
                  </a:lnTo>
                  <a:lnTo>
                    <a:pt x="862723" y="1213513"/>
                  </a:lnTo>
                  <a:lnTo>
                    <a:pt x="902750" y="1235241"/>
                  </a:lnTo>
                  <a:lnTo>
                    <a:pt x="943402" y="1255947"/>
                  </a:lnTo>
                  <a:lnTo>
                    <a:pt x="984660" y="1275614"/>
                  </a:lnTo>
                  <a:lnTo>
                    <a:pt x="1026507" y="1294225"/>
                  </a:lnTo>
                  <a:lnTo>
                    <a:pt x="1068925" y="1311761"/>
                  </a:lnTo>
                  <a:lnTo>
                    <a:pt x="1111898" y="1328205"/>
                  </a:lnTo>
                  <a:lnTo>
                    <a:pt x="1155406" y="1343541"/>
                  </a:lnTo>
                  <a:lnTo>
                    <a:pt x="1199433" y="1357749"/>
                  </a:lnTo>
                  <a:lnTo>
                    <a:pt x="1243961" y="1370814"/>
                  </a:lnTo>
                  <a:lnTo>
                    <a:pt x="1288973" y="1382718"/>
                  </a:lnTo>
                  <a:lnTo>
                    <a:pt x="1334451" y="1393442"/>
                  </a:lnTo>
                  <a:lnTo>
                    <a:pt x="1380377" y="1402971"/>
                  </a:lnTo>
                  <a:lnTo>
                    <a:pt x="1426734" y="1411285"/>
                  </a:lnTo>
                  <a:lnTo>
                    <a:pt x="1473504" y="1418368"/>
                  </a:lnTo>
                  <a:lnTo>
                    <a:pt x="1520671" y="1424203"/>
                  </a:lnTo>
                  <a:lnTo>
                    <a:pt x="1568215" y="1428771"/>
                  </a:lnTo>
                  <a:lnTo>
                    <a:pt x="1616120" y="1432056"/>
                  </a:lnTo>
                  <a:lnTo>
                    <a:pt x="1664368" y="1434039"/>
                  </a:lnTo>
                  <a:lnTo>
                    <a:pt x="1712942" y="1434705"/>
                  </a:lnTo>
                  <a:lnTo>
                    <a:pt x="2813883" y="1434705"/>
                  </a:lnTo>
                </a:path>
              </a:pathLst>
            </a:custGeom>
            <a:ln w="57823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bg object 23"/>
            <p:cNvSpPr/>
            <p:nvPr/>
          </p:nvSpPr>
          <p:spPr>
            <a:xfrm>
              <a:off x="3172339" y="17"/>
              <a:ext cx="4379212" cy="2411269"/>
            </a:xfrm>
            <a:custGeom>
              <a:avLst/>
              <a:gdLst/>
              <a:ahLst/>
              <a:cxnLst/>
              <a:rect l="l" t="t" r="r" b="b"/>
              <a:pathLst>
                <a:path w="3089910" h="1705610">
                  <a:moveTo>
                    <a:pt x="0" y="0"/>
                  </a:moveTo>
                  <a:lnTo>
                    <a:pt x="13614" y="80795"/>
                  </a:lnTo>
                  <a:lnTo>
                    <a:pt x="22814" y="126046"/>
                  </a:lnTo>
                  <a:lnTo>
                    <a:pt x="33036" y="170924"/>
                  </a:lnTo>
                  <a:lnTo>
                    <a:pt x="44267" y="215417"/>
                  </a:lnTo>
                  <a:lnTo>
                    <a:pt x="56495" y="259512"/>
                  </a:lnTo>
                  <a:lnTo>
                    <a:pt x="69708" y="303197"/>
                  </a:lnTo>
                  <a:lnTo>
                    <a:pt x="83891" y="346459"/>
                  </a:lnTo>
                  <a:lnTo>
                    <a:pt x="99033" y="389285"/>
                  </a:lnTo>
                  <a:lnTo>
                    <a:pt x="115121" y="431664"/>
                  </a:lnTo>
                  <a:lnTo>
                    <a:pt x="132143" y="473581"/>
                  </a:lnTo>
                  <a:lnTo>
                    <a:pt x="150085" y="515025"/>
                  </a:lnTo>
                  <a:lnTo>
                    <a:pt x="168934" y="555983"/>
                  </a:lnTo>
                  <a:lnTo>
                    <a:pt x="188679" y="596442"/>
                  </a:lnTo>
                  <a:lnTo>
                    <a:pt x="209307" y="636390"/>
                  </a:lnTo>
                  <a:lnTo>
                    <a:pt x="230804" y="675814"/>
                  </a:lnTo>
                  <a:lnTo>
                    <a:pt x="253158" y="714701"/>
                  </a:lnTo>
                  <a:lnTo>
                    <a:pt x="276356" y="753039"/>
                  </a:lnTo>
                  <a:lnTo>
                    <a:pt x="300387" y="790816"/>
                  </a:lnTo>
                  <a:lnTo>
                    <a:pt x="325236" y="828018"/>
                  </a:lnTo>
                  <a:lnTo>
                    <a:pt x="350892" y="864633"/>
                  </a:lnTo>
                  <a:lnTo>
                    <a:pt x="377341" y="900648"/>
                  </a:lnTo>
                  <a:lnTo>
                    <a:pt x="404571" y="936051"/>
                  </a:lnTo>
                  <a:lnTo>
                    <a:pt x="432569" y="970829"/>
                  </a:lnTo>
                  <a:lnTo>
                    <a:pt x="461323" y="1004969"/>
                  </a:lnTo>
                  <a:lnTo>
                    <a:pt x="490820" y="1038460"/>
                  </a:lnTo>
                  <a:lnTo>
                    <a:pt x="521047" y="1071288"/>
                  </a:lnTo>
                  <a:lnTo>
                    <a:pt x="551991" y="1103440"/>
                  </a:lnTo>
                  <a:lnTo>
                    <a:pt x="583640" y="1134904"/>
                  </a:lnTo>
                  <a:lnTo>
                    <a:pt x="615981" y="1165668"/>
                  </a:lnTo>
                  <a:lnTo>
                    <a:pt x="649001" y="1195718"/>
                  </a:lnTo>
                  <a:lnTo>
                    <a:pt x="682688" y="1225043"/>
                  </a:lnTo>
                  <a:lnTo>
                    <a:pt x="717029" y="1253629"/>
                  </a:lnTo>
                  <a:lnTo>
                    <a:pt x="752011" y="1281464"/>
                  </a:lnTo>
                  <a:lnTo>
                    <a:pt x="787622" y="1308535"/>
                  </a:lnTo>
                  <a:lnTo>
                    <a:pt x="823849" y="1334830"/>
                  </a:lnTo>
                  <a:lnTo>
                    <a:pt x="860679" y="1360336"/>
                  </a:lnTo>
                  <a:lnTo>
                    <a:pt x="898099" y="1385040"/>
                  </a:lnTo>
                  <a:lnTo>
                    <a:pt x="936098" y="1408930"/>
                  </a:lnTo>
                  <a:lnTo>
                    <a:pt x="974661" y="1431993"/>
                  </a:lnTo>
                  <a:lnTo>
                    <a:pt x="1013777" y="1454217"/>
                  </a:lnTo>
                  <a:lnTo>
                    <a:pt x="1053432" y="1475589"/>
                  </a:lnTo>
                  <a:lnTo>
                    <a:pt x="1093614" y="1496096"/>
                  </a:lnTo>
                  <a:lnTo>
                    <a:pt x="1134311" y="1515726"/>
                  </a:lnTo>
                  <a:lnTo>
                    <a:pt x="1175510" y="1534465"/>
                  </a:lnTo>
                  <a:lnTo>
                    <a:pt x="1217197" y="1552303"/>
                  </a:lnTo>
                  <a:lnTo>
                    <a:pt x="1259361" y="1569225"/>
                  </a:lnTo>
                  <a:lnTo>
                    <a:pt x="1301988" y="1585219"/>
                  </a:lnTo>
                  <a:lnTo>
                    <a:pt x="1345066" y="1600273"/>
                  </a:lnTo>
                  <a:lnTo>
                    <a:pt x="1388582" y="1614374"/>
                  </a:lnTo>
                  <a:lnTo>
                    <a:pt x="1432523" y="1627509"/>
                  </a:lnTo>
                  <a:lnTo>
                    <a:pt x="1476878" y="1639665"/>
                  </a:lnTo>
                  <a:lnTo>
                    <a:pt x="1521632" y="1650831"/>
                  </a:lnTo>
                  <a:lnTo>
                    <a:pt x="1566774" y="1660994"/>
                  </a:lnTo>
                  <a:lnTo>
                    <a:pt x="1612291" y="1670140"/>
                  </a:lnTo>
                  <a:lnTo>
                    <a:pt x="1658169" y="1678258"/>
                  </a:lnTo>
                  <a:lnTo>
                    <a:pt x="1704397" y="1685334"/>
                  </a:lnTo>
                  <a:lnTo>
                    <a:pt x="1750961" y="1691356"/>
                  </a:lnTo>
                  <a:lnTo>
                    <a:pt x="1797850" y="1696311"/>
                  </a:lnTo>
                  <a:lnTo>
                    <a:pt x="1845049" y="1700188"/>
                  </a:lnTo>
                  <a:lnTo>
                    <a:pt x="1892547" y="1702972"/>
                  </a:lnTo>
                  <a:lnTo>
                    <a:pt x="1940331" y="1704652"/>
                  </a:lnTo>
                  <a:lnTo>
                    <a:pt x="1988388" y="1705215"/>
                  </a:lnTo>
                  <a:lnTo>
                    <a:pt x="3089647" y="1705215"/>
                  </a:lnTo>
                </a:path>
              </a:pathLst>
            </a:custGeom>
            <a:ln w="25133">
              <a:solidFill>
                <a:srgbClr val="F266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92A10B38-E1D8-7E21-3028-AAA64537C531}"/>
              </a:ext>
            </a:extLst>
          </p:cNvPr>
          <p:cNvGrpSpPr/>
          <p:nvPr userDrawn="1"/>
        </p:nvGrpSpPr>
        <p:grpSpPr>
          <a:xfrm>
            <a:off x="-69353" y="9280873"/>
            <a:ext cx="4381913" cy="1475233"/>
            <a:chOff x="0" y="9213092"/>
            <a:chExt cx="4381913" cy="1475233"/>
          </a:xfrm>
        </p:grpSpPr>
        <p:sp>
          <p:nvSpPr>
            <p:cNvPr id="24" name="bg object 24"/>
            <p:cNvSpPr/>
            <p:nvPr/>
          </p:nvSpPr>
          <p:spPr>
            <a:xfrm>
              <a:off x="0" y="10454919"/>
              <a:ext cx="2639587" cy="233406"/>
            </a:xfrm>
            <a:custGeom>
              <a:avLst/>
              <a:gdLst/>
              <a:ahLst/>
              <a:cxnLst/>
              <a:rect l="l" t="t" r="r" b="b"/>
              <a:pathLst>
                <a:path w="1862455" h="165100">
                  <a:moveTo>
                    <a:pt x="1862029" y="164721"/>
                  </a:moveTo>
                  <a:lnTo>
                    <a:pt x="1814918" y="139467"/>
                  </a:lnTo>
                  <a:lnTo>
                    <a:pt x="1773933" y="119586"/>
                  </a:lnTo>
                  <a:lnTo>
                    <a:pt x="1732159" y="101117"/>
                  </a:lnTo>
                  <a:lnTo>
                    <a:pt x="1689626" y="84089"/>
                  </a:lnTo>
                  <a:lnTo>
                    <a:pt x="1646366" y="68534"/>
                  </a:lnTo>
                  <a:lnTo>
                    <a:pt x="1602412" y="54484"/>
                  </a:lnTo>
                  <a:lnTo>
                    <a:pt x="1557793" y="41970"/>
                  </a:lnTo>
                  <a:lnTo>
                    <a:pt x="1512543" y="31023"/>
                  </a:lnTo>
                  <a:lnTo>
                    <a:pt x="1466692" y="21674"/>
                  </a:lnTo>
                  <a:lnTo>
                    <a:pt x="1420271" y="13954"/>
                  </a:lnTo>
                  <a:lnTo>
                    <a:pt x="1373313" y="7896"/>
                  </a:lnTo>
                  <a:lnTo>
                    <a:pt x="1325848" y="3530"/>
                  </a:lnTo>
                  <a:lnTo>
                    <a:pt x="1277909" y="887"/>
                  </a:lnTo>
                  <a:lnTo>
                    <a:pt x="1229526" y="0"/>
                  </a:lnTo>
                  <a:lnTo>
                    <a:pt x="0" y="0"/>
                  </a:lnTo>
                </a:path>
              </a:pathLst>
            </a:custGeom>
            <a:ln w="122453">
              <a:solidFill>
                <a:srgbClr val="0079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bg object 25"/>
            <p:cNvSpPr/>
            <p:nvPr/>
          </p:nvSpPr>
          <p:spPr>
            <a:xfrm>
              <a:off x="1" y="10041027"/>
              <a:ext cx="3325357" cy="647253"/>
            </a:xfrm>
            <a:custGeom>
              <a:avLst/>
              <a:gdLst/>
              <a:ahLst/>
              <a:cxnLst/>
              <a:rect l="l" t="t" r="r" b="b"/>
              <a:pathLst>
                <a:path w="2346325" h="457834">
                  <a:moveTo>
                    <a:pt x="2346269" y="457487"/>
                  </a:moveTo>
                  <a:lnTo>
                    <a:pt x="2285875" y="400888"/>
                  </a:lnTo>
                  <a:lnTo>
                    <a:pt x="2251762" y="371453"/>
                  </a:lnTo>
                  <a:lnTo>
                    <a:pt x="2216811" y="342975"/>
                  </a:lnTo>
                  <a:lnTo>
                    <a:pt x="2181044" y="315476"/>
                  </a:lnTo>
                  <a:lnTo>
                    <a:pt x="2144481" y="288975"/>
                  </a:lnTo>
                  <a:lnTo>
                    <a:pt x="2107144" y="263494"/>
                  </a:lnTo>
                  <a:lnTo>
                    <a:pt x="2069052" y="239053"/>
                  </a:lnTo>
                  <a:lnTo>
                    <a:pt x="2030227" y="215673"/>
                  </a:lnTo>
                  <a:lnTo>
                    <a:pt x="1990691" y="193376"/>
                  </a:lnTo>
                  <a:lnTo>
                    <a:pt x="1950463" y="172181"/>
                  </a:lnTo>
                  <a:lnTo>
                    <a:pt x="1909565" y="152110"/>
                  </a:lnTo>
                  <a:lnTo>
                    <a:pt x="1868018" y="133183"/>
                  </a:lnTo>
                  <a:lnTo>
                    <a:pt x="1825842" y="115421"/>
                  </a:lnTo>
                  <a:lnTo>
                    <a:pt x="1783058" y="98845"/>
                  </a:lnTo>
                  <a:lnTo>
                    <a:pt x="1739689" y="83476"/>
                  </a:lnTo>
                  <a:lnTo>
                    <a:pt x="1695753" y="69334"/>
                  </a:lnTo>
                  <a:lnTo>
                    <a:pt x="1651272" y="56440"/>
                  </a:lnTo>
                  <a:lnTo>
                    <a:pt x="1606268" y="44816"/>
                  </a:lnTo>
                  <a:lnTo>
                    <a:pt x="1560760" y="34481"/>
                  </a:lnTo>
                  <a:lnTo>
                    <a:pt x="1514771" y="25457"/>
                  </a:lnTo>
                  <a:lnTo>
                    <a:pt x="1468320" y="17764"/>
                  </a:lnTo>
                  <a:lnTo>
                    <a:pt x="1421429" y="11424"/>
                  </a:lnTo>
                  <a:lnTo>
                    <a:pt x="1374119" y="6456"/>
                  </a:lnTo>
                  <a:lnTo>
                    <a:pt x="1326411" y="2883"/>
                  </a:lnTo>
                  <a:lnTo>
                    <a:pt x="1278324" y="723"/>
                  </a:lnTo>
                  <a:lnTo>
                    <a:pt x="1229881" y="0"/>
                  </a:lnTo>
                  <a:lnTo>
                    <a:pt x="0" y="0"/>
                  </a:lnTo>
                </a:path>
              </a:pathLst>
            </a:custGeom>
            <a:ln w="89801">
              <a:solidFill>
                <a:srgbClr val="0079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bg object 26"/>
            <p:cNvSpPr/>
            <p:nvPr/>
          </p:nvSpPr>
          <p:spPr>
            <a:xfrm>
              <a:off x="1" y="9627052"/>
              <a:ext cx="3877933" cy="1061102"/>
            </a:xfrm>
            <a:custGeom>
              <a:avLst/>
              <a:gdLst/>
              <a:ahLst/>
              <a:cxnLst/>
              <a:rect l="l" t="t" r="r" b="b"/>
              <a:pathLst>
                <a:path w="2736215" h="750570">
                  <a:moveTo>
                    <a:pt x="2736085" y="750312"/>
                  </a:moveTo>
                  <a:lnTo>
                    <a:pt x="2709839" y="716300"/>
                  </a:lnTo>
                  <a:lnTo>
                    <a:pt x="2681471" y="681301"/>
                  </a:lnTo>
                  <a:lnTo>
                    <a:pt x="2652284" y="646999"/>
                  </a:lnTo>
                  <a:lnTo>
                    <a:pt x="2622293" y="613408"/>
                  </a:lnTo>
                  <a:lnTo>
                    <a:pt x="2591511" y="580542"/>
                  </a:lnTo>
                  <a:lnTo>
                    <a:pt x="2559956" y="548417"/>
                  </a:lnTo>
                  <a:lnTo>
                    <a:pt x="2527640" y="517048"/>
                  </a:lnTo>
                  <a:lnTo>
                    <a:pt x="2494579" y="486448"/>
                  </a:lnTo>
                  <a:lnTo>
                    <a:pt x="2460789" y="456633"/>
                  </a:lnTo>
                  <a:lnTo>
                    <a:pt x="2426283" y="427619"/>
                  </a:lnTo>
                  <a:lnTo>
                    <a:pt x="2391077" y="399418"/>
                  </a:lnTo>
                  <a:lnTo>
                    <a:pt x="2355186" y="372047"/>
                  </a:lnTo>
                  <a:lnTo>
                    <a:pt x="2318624" y="345521"/>
                  </a:lnTo>
                  <a:lnTo>
                    <a:pt x="2281406" y="319853"/>
                  </a:lnTo>
                  <a:lnTo>
                    <a:pt x="2243548" y="295059"/>
                  </a:lnTo>
                  <a:lnTo>
                    <a:pt x="2205064" y="271153"/>
                  </a:lnTo>
                  <a:lnTo>
                    <a:pt x="2165969" y="248151"/>
                  </a:lnTo>
                  <a:lnTo>
                    <a:pt x="2126278" y="226067"/>
                  </a:lnTo>
                  <a:lnTo>
                    <a:pt x="2086006" y="204916"/>
                  </a:lnTo>
                  <a:lnTo>
                    <a:pt x="2045168" y="184713"/>
                  </a:lnTo>
                  <a:lnTo>
                    <a:pt x="2003778" y="165472"/>
                  </a:lnTo>
                  <a:lnTo>
                    <a:pt x="1961852" y="147209"/>
                  </a:lnTo>
                  <a:lnTo>
                    <a:pt x="1919404" y="129938"/>
                  </a:lnTo>
                  <a:lnTo>
                    <a:pt x="1876450" y="113674"/>
                  </a:lnTo>
                  <a:lnTo>
                    <a:pt x="1833004" y="98432"/>
                  </a:lnTo>
                  <a:lnTo>
                    <a:pt x="1789080" y="84226"/>
                  </a:lnTo>
                  <a:lnTo>
                    <a:pt x="1744695" y="71072"/>
                  </a:lnTo>
                  <a:lnTo>
                    <a:pt x="1699863" y="58984"/>
                  </a:lnTo>
                  <a:lnTo>
                    <a:pt x="1654599" y="47976"/>
                  </a:lnTo>
                  <a:lnTo>
                    <a:pt x="1608917" y="38065"/>
                  </a:lnTo>
                  <a:lnTo>
                    <a:pt x="1562832" y="29264"/>
                  </a:lnTo>
                  <a:lnTo>
                    <a:pt x="1516361" y="21589"/>
                  </a:lnTo>
                  <a:lnTo>
                    <a:pt x="1469516" y="15054"/>
                  </a:lnTo>
                  <a:lnTo>
                    <a:pt x="1422314" y="9674"/>
                  </a:lnTo>
                  <a:lnTo>
                    <a:pt x="1374768" y="5463"/>
                  </a:lnTo>
                  <a:lnTo>
                    <a:pt x="1326895" y="2438"/>
                  </a:lnTo>
                  <a:lnTo>
                    <a:pt x="1278709" y="612"/>
                  </a:lnTo>
                  <a:lnTo>
                    <a:pt x="1230224" y="0"/>
                  </a:lnTo>
                  <a:lnTo>
                    <a:pt x="0" y="0"/>
                  </a:lnTo>
                </a:path>
              </a:pathLst>
            </a:custGeom>
            <a:ln w="62585">
              <a:solidFill>
                <a:srgbClr val="0079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bg object 27"/>
            <p:cNvSpPr/>
            <p:nvPr/>
          </p:nvSpPr>
          <p:spPr>
            <a:xfrm>
              <a:off x="1" y="9213092"/>
              <a:ext cx="4381912" cy="1474950"/>
            </a:xfrm>
            <a:custGeom>
              <a:avLst/>
              <a:gdLst/>
              <a:ahLst/>
              <a:cxnLst/>
              <a:rect l="l" t="t" r="r" b="b"/>
              <a:pathLst>
                <a:path w="3091815" h="1043304">
                  <a:moveTo>
                    <a:pt x="3091312" y="1043127"/>
                  </a:moveTo>
                  <a:lnTo>
                    <a:pt x="3053119" y="982686"/>
                  </a:lnTo>
                  <a:lnTo>
                    <a:pt x="3027921" y="945220"/>
                  </a:lnTo>
                  <a:lnTo>
                    <a:pt x="3001966" y="908308"/>
                  </a:lnTo>
                  <a:lnTo>
                    <a:pt x="2975265" y="871961"/>
                  </a:lnTo>
                  <a:lnTo>
                    <a:pt x="2947828" y="836190"/>
                  </a:lnTo>
                  <a:lnTo>
                    <a:pt x="2919667" y="801006"/>
                  </a:lnTo>
                  <a:lnTo>
                    <a:pt x="2890793" y="766420"/>
                  </a:lnTo>
                  <a:lnTo>
                    <a:pt x="2861218" y="732443"/>
                  </a:lnTo>
                  <a:lnTo>
                    <a:pt x="2830951" y="699086"/>
                  </a:lnTo>
                  <a:lnTo>
                    <a:pt x="2800006" y="666360"/>
                  </a:lnTo>
                  <a:lnTo>
                    <a:pt x="2768391" y="634277"/>
                  </a:lnTo>
                  <a:lnTo>
                    <a:pt x="2736120" y="602847"/>
                  </a:lnTo>
                  <a:lnTo>
                    <a:pt x="2703202" y="572082"/>
                  </a:lnTo>
                  <a:lnTo>
                    <a:pt x="2669649" y="541993"/>
                  </a:lnTo>
                  <a:lnTo>
                    <a:pt x="2635473" y="512590"/>
                  </a:lnTo>
                  <a:lnTo>
                    <a:pt x="2600683" y="483885"/>
                  </a:lnTo>
                  <a:lnTo>
                    <a:pt x="2565293" y="455888"/>
                  </a:lnTo>
                  <a:lnTo>
                    <a:pt x="2529311" y="428612"/>
                  </a:lnTo>
                  <a:lnTo>
                    <a:pt x="2492751" y="402066"/>
                  </a:lnTo>
                  <a:lnTo>
                    <a:pt x="2455622" y="376263"/>
                  </a:lnTo>
                  <a:lnTo>
                    <a:pt x="2417936" y="351212"/>
                  </a:lnTo>
                  <a:lnTo>
                    <a:pt x="2379705" y="326926"/>
                  </a:lnTo>
                  <a:lnTo>
                    <a:pt x="2340938" y="303415"/>
                  </a:lnTo>
                  <a:lnTo>
                    <a:pt x="2301649" y="280691"/>
                  </a:lnTo>
                  <a:lnTo>
                    <a:pt x="2261846" y="258763"/>
                  </a:lnTo>
                  <a:lnTo>
                    <a:pt x="2221543" y="237645"/>
                  </a:lnTo>
                  <a:lnTo>
                    <a:pt x="2180749" y="217346"/>
                  </a:lnTo>
                  <a:lnTo>
                    <a:pt x="2139476" y="197877"/>
                  </a:lnTo>
                  <a:lnTo>
                    <a:pt x="2097735" y="179251"/>
                  </a:lnTo>
                  <a:lnTo>
                    <a:pt x="2055538" y="161477"/>
                  </a:lnTo>
                  <a:lnTo>
                    <a:pt x="2012895" y="144567"/>
                  </a:lnTo>
                  <a:lnTo>
                    <a:pt x="1969817" y="128531"/>
                  </a:lnTo>
                  <a:lnTo>
                    <a:pt x="1926316" y="113382"/>
                  </a:lnTo>
                  <a:lnTo>
                    <a:pt x="1882403" y="99130"/>
                  </a:lnTo>
                  <a:lnTo>
                    <a:pt x="1838089" y="85787"/>
                  </a:lnTo>
                  <a:lnTo>
                    <a:pt x="1793385" y="73362"/>
                  </a:lnTo>
                  <a:lnTo>
                    <a:pt x="1748302" y="61868"/>
                  </a:lnTo>
                  <a:lnTo>
                    <a:pt x="1702852" y="51315"/>
                  </a:lnTo>
                  <a:lnTo>
                    <a:pt x="1657045" y="41714"/>
                  </a:lnTo>
                  <a:lnTo>
                    <a:pt x="1610893" y="33078"/>
                  </a:lnTo>
                  <a:lnTo>
                    <a:pt x="1564407" y="25415"/>
                  </a:lnTo>
                  <a:lnTo>
                    <a:pt x="1517597" y="18739"/>
                  </a:lnTo>
                  <a:lnTo>
                    <a:pt x="1470476" y="13059"/>
                  </a:lnTo>
                  <a:lnTo>
                    <a:pt x="1423054" y="8387"/>
                  </a:lnTo>
                  <a:lnTo>
                    <a:pt x="1375342" y="4734"/>
                  </a:lnTo>
                  <a:lnTo>
                    <a:pt x="1327351" y="2111"/>
                  </a:lnTo>
                  <a:lnTo>
                    <a:pt x="1279094" y="529"/>
                  </a:lnTo>
                  <a:lnTo>
                    <a:pt x="1230580" y="0"/>
                  </a:lnTo>
                  <a:lnTo>
                    <a:pt x="0" y="0"/>
                  </a:lnTo>
                </a:path>
              </a:pathLst>
            </a:custGeom>
            <a:ln w="27216">
              <a:solidFill>
                <a:srgbClr val="0079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Image 8" descr="Une image contenant graphisme, Graphique, capture d’écran, Police&#10;&#10;Description générée automatiquement">
            <a:extLst>
              <a:ext uri="{FF2B5EF4-FFF2-40B4-BE49-F238E27FC236}">
                <a16:creationId xmlns:a16="http://schemas.microsoft.com/office/drawing/2014/main" id="{10B74FBE-B365-235F-CC24-EFC27A5FEEF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437" y="8735234"/>
            <a:ext cx="2362200" cy="1544899"/>
          </a:xfrm>
          <a:prstGeom prst="rect">
            <a:avLst/>
          </a:prstGeom>
        </p:spPr>
      </p:pic>
      <p:pic>
        <p:nvPicPr>
          <p:cNvPr id="11" name="Image 10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238E90D3-46E2-4EF1-0497-3825D9BEA9F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38" y="623696"/>
            <a:ext cx="1796145" cy="20454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6344">
        <a:defRPr>
          <a:latin typeface="+mn-lt"/>
          <a:ea typeface="+mn-ea"/>
          <a:cs typeface="+mn-cs"/>
        </a:defRPr>
      </a:lvl2pPr>
      <a:lvl3pPr marL="1292687">
        <a:defRPr>
          <a:latin typeface="+mn-lt"/>
          <a:ea typeface="+mn-ea"/>
          <a:cs typeface="+mn-cs"/>
        </a:defRPr>
      </a:lvl3pPr>
      <a:lvl4pPr marL="1939031">
        <a:defRPr>
          <a:latin typeface="+mn-lt"/>
          <a:ea typeface="+mn-ea"/>
          <a:cs typeface="+mn-cs"/>
        </a:defRPr>
      </a:lvl4pPr>
      <a:lvl5pPr marL="2585375">
        <a:defRPr>
          <a:latin typeface="+mn-lt"/>
          <a:ea typeface="+mn-ea"/>
          <a:cs typeface="+mn-cs"/>
        </a:defRPr>
      </a:lvl5pPr>
      <a:lvl6pPr marL="3231718">
        <a:defRPr>
          <a:latin typeface="+mn-lt"/>
          <a:ea typeface="+mn-ea"/>
          <a:cs typeface="+mn-cs"/>
        </a:defRPr>
      </a:lvl6pPr>
      <a:lvl7pPr marL="3878062">
        <a:defRPr>
          <a:latin typeface="+mn-lt"/>
          <a:ea typeface="+mn-ea"/>
          <a:cs typeface="+mn-cs"/>
        </a:defRPr>
      </a:lvl7pPr>
      <a:lvl8pPr marL="4524405">
        <a:defRPr>
          <a:latin typeface="+mn-lt"/>
          <a:ea typeface="+mn-ea"/>
          <a:cs typeface="+mn-cs"/>
        </a:defRPr>
      </a:lvl8pPr>
      <a:lvl9pPr marL="517074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6344">
        <a:defRPr>
          <a:latin typeface="+mn-lt"/>
          <a:ea typeface="+mn-ea"/>
          <a:cs typeface="+mn-cs"/>
        </a:defRPr>
      </a:lvl2pPr>
      <a:lvl3pPr marL="1292687">
        <a:defRPr>
          <a:latin typeface="+mn-lt"/>
          <a:ea typeface="+mn-ea"/>
          <a:cs typeface="+mn-cs"/>
        </a:defRPr>
      </a:lvl3pPr>
      <a:lvl4pPr marL="1939031">
        <a:defRPr>
          <a:latin typeface="+mn-lt"/>
          <a:ea typeface="+mn-ea"/>
          <a:cs typeface="+mn-cs"/>
        </a:defRPr>
      </a:lvl4pPr>
      <a:lvl5pPr marL="2585375">
        <a:defRPr>
          <a:latin typeface="+mn-lt"/>
          <a:ea typeface="+mn-ea"/>
          <a:cs typeface="+mn-cs"/>
        </a:defRPr>
      </a:lvl5pPr>
      <a:lvl6pPr marL="3231718">
        <a:defRPr>
          <a:latin typeface="+mn-lt"/>
          <a:ea typeface="+mn-ea"/>
          <a:cs typeface="+mn-cs"/>
        </a:defRPr>
      </a:lvl6pPr>
      <a:lvl7pPr marL="3878062">
        <a:defRPr>
          <a:latin typeface="+mn-lt"/>
          <a:ea typeface="+mn-ea"/>
          <a:cs typeface="+mn-cs"/>
        </a:defRPr>
      </a:lvl7pPr>
      <a:lvl8pPr marL="4524405">
        <a:defRPr>
          <a:latin typeface="+mn-lt"/>
          <a:ea typeface="+mn-ea"/>
          <a:cs typeface="+mn-cs"/>
        </a:defRPr>
      </a:lvl8pPr>
      <a:lvl9pPr marL="517074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cercle, capture d’écran, Graphique, ligne&#10;&#10;Description générée automatiquement">
            <a:extLst>
              <a:ext uri="{FF2B5EF4-FFF2-40B4-BE49-F238E27FC236}">
                <a16:creationId xmlns:a16="http://schemas.microsoft.com/office/drawing/2014/main" id="{0DCB5EB4-124F-A4A6-7D81-723E25272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618" y="2957771"/>
            <a:ext cx="4776269" cy="4776269"/>
          </a:xfrm>
          <a:prstGeom prst="rect">
            <a:avLst/>
          </a:prstGeom>
        </p:spPr>
      </p:pic>
      <p:sp>
        <p:nvSpPr>
          <p:cNvPr id="14" name="Ellipse 13">
            <a:extLst>
              <a:ext uri="{FF2B5EF4-FFF2-40B4-BE49-F238E27FC236}">
                <a16:creationId xmlns:a16="http://schemas.microsoft.com/office/drawing/2014/main" id="{D22350B7-D9EA-95CF-21BA-95BED575B23D}"/>
              </a:ext>
            </a:extLst>
          </p:cNvPr>
          <p:cNvSpPr/>
          <p:nvPr/>
        </p:nvSpPr>
        <p:spPr>
          <a:xfrm rot="21000000">
            <a:off x="4751874" y="266"/>
            <a:ext cx="2786670" cy="2679224"/>
          </a:xfrm>
          <a:prstGeom prst="ellipse">
            <a:avLst/>
          </a:prstGeom>
          <a:solidFill>
            <a:srgbClr val="F266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fr-FR" sz="2500" b="1" spc="-14" dirty="0">
                <a:solidFill>
                  <a:srgbClr val="001B50"/>
                </a:solidFill>
                <a:latin typeface="Century Gothic"/>
                <a:cs typeface="Century Gothic"/>
              </a:rPr>
              <a:t>Dimanche</a:t>
            </a:r>
            <a:r>
              <a:rPr lang="fr-FR" sz="2500" spc="-49" dirty="0">
                <a:solidFill>
                  <a:srgbClr val="001B50"/>
                </a:solidFill>
                <a:latin typeface="Century Gothic"/>
                <a:cs typeface="Century Gothic"/>
              </a:rPr>
              <a:t> </a:t>
            </a:r>
          </a:p>
          <a:p>
            <a:pPr algn="ctr"/>
            <a:r>
              <a:rPr lang="fr-FR" sz="3200" b="1" spc="-52" dirty="0">
                <a:solidFill>
                  <a:schemeClr val="bg1"/>
                </a:solidFill>
                <a:latin typeface="Century Gothic"/>
                <a:cs typeface="Century Gothic"/>
              </a:rPr>
              <a:t>4 février</a:t>
            </a:r>
          </a:p>
          <a:p>
            <a:pPr algn="ctr"/>
            <a:r>
              <a:rPr lang="fr-FR" sz="2500" b="1" dirty="0">
                <a:solidFill>
                  <a:schemeClr val="bg1"/>
                </a:solidFill>
                <a:latin typeface="Century Gothic"/>
                <a:cs typeface="Century Gothic"/>
              </a:rPr>
              <a:t>A</a:t>
            </a:r>
            <a:r>
              <a:rPr lang="fr-FR" sz="2500" b="1" spc="-78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lang="fr-FR" sz="2500" b="1" dirty="0">
                <a:solidFill>
                  <a:schemeClr val="bg1"/>
                </a:solidFill>
                <a:latin typeface="Century Gothic"/>
                <a:cs typeface="Century Gothic"/>
              </a:rPr>
              <a:t>partir</a:t>
            </a:r>
            <a:r>
              <a:rPr lang="fr-FR" sz="2500" b="1" spc="-106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lang="fr-FR" sz="2500" b="1" dirty="0">
                <a:solidFill>
                  <a:schemeClr val="bg1"/>
                </a:solidFill>
                <a:latin typeface="Century Gothic"/>
                <a:cs typeface="Century Gothic"/>
              </a:rPr>
              <a:t>de</a:t>
            </a:r>
            <a:r>
              <a:rPr lang="fr-FR" sz="2500" b="1" spc="-106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lang="fr-FR" sz="2500" b="1" spc="-52" dirty="0">
                <a:solidFill>
                  <a:schemeClr val="bg1"/>
                </a:solidFill>
                <a:latin typeface="Century Gothic"/>
                <a:cs typeface="Century Gothic"/>
              </a:rPr>
              <a:t>14h</a:t>
            </a:r>
          </a:p>
          <a:p>
            <a:pPr algn="ctr"/>
            <a:r>
              <a:rPr lang="fr-FR" sz="2500" b="1" dirty="0">
                <a:solidFill>
                  <a:srgbClr val="001B50"/>
                </a:solidFill>
                <a:latin typeface="Century Gothic"/>
                <a:cs typeface="Century Gothic"/>
              </a:rPr>
              <a:t>Salle</a:t>
            </a:r>
            <a:r>
              <a:rPr lang="fr-FR" sz="2500" b="1" spc="-99" dirty="0">
                <a:solidFill>
                  <a:srgbClr val="001B50"/>
                </a:solidFill>
                <a:latin typeface="Century Gothic"/>
                <a:cs typeface="Century Gothic"/>
              </a:rPr>
              <a:t> </a:t>
            </a:r>
            <a:r>
              <a:rPr lang="fr-FR" sz="2500" b="1" dirty="0">
                <a:solidFill>
                  <a:srgbClr val="001B50"/>
                </a:solidFill>
                <a:latin typeface="Century Gothic"/>
                <a:cs typeface="Century Gothic"/>
              </a:rPr>
              <a:t>des</a:t>
            </a:r>
            <a:r>
              <a:rPr lang="fr-FR" sz="2500" b="1" spc="-147" dirty="0">
                <a:solidFill>
                  <a:srgbClr val="001B50"/>
                </a:solidFill>
                <a:latin typeface="Century Gothic"/>
                <a:cs typeface="Century Gothic"/>
              </a:rPr>
              <a:t> </a:t>
            </a:r>
            <a:r>
              <a:rPr lang="fr-FR" sz="2500" b="1" spc="-21" dirty="0">
                <a:solidFill>
                  <a:srgbClr val="001B50"/>
                </a:solidFill>
                <a:latin typeface="Century Gothic"/>
                <a:cs typeface="Century Gothic"/>
              </a:rPr>
              <a:t>fêtes</a:t>
            </a:r>
            <a:endParaRPr lang="fr-FR" sz="2500" b="1" dirty="0">
              <a:solidFill>
                <a:srgbClr val="001B50"/>
              </a:solidFill>
              <a:latin typeface="Century Gothic"/>
              <a:cs typeface="Century Gothic"/>
            </a:endParaRPr>
          </a:p>
          <a:p>
            <a:pPr algn="ctr"/>
            <a:endParaRPr lang="fr-FR" dirty="0"/>
          </a:p>
        </p:txBody>
      </p:sp>
      <p:sp>
        <p:nvSpPr>
          <p:cNvPr id="7" name="object 7"/>
          <p:cNvSpPr txBox="1"/>
          <p:nvPr/>
        </p:nvSpPr>
        <p:spPr>
          <a:xfrm>
            <a:off x="274637" y="7935912"/>
            <a:ext cx="3895822" cy="859226"/>
          </a:xfrm>
          <a:prstGeom prst="rect">
            <a:avLst/>
          </a:prstGeom>
        </p:spPr>
        <p:txBody>
          <a:bodyPr vert="horz" wrap="square" lIns="0" tIns="119396" rIns="0" bIns="0" rtlCol="0">
            <a:spAutoFit/>
          </a:bodyPr>
          <a:lstStyle/>
          <a:p>
            <a:pPr marL="17954" marR="43090">
              <a:spcBef>
                <a:spcPts val="799"/>
              </a:spcBef>
            </a:pPr>
            <a:r>
              <a:rPr lang="fr-FR" sz="1600" b="1" dirty="0">
                <a:solidFill>
                  <a:srgbClr val="F2665E"/>
                </a:solidFill>
                <a:latin typeface="Century Gothic"/>
                <a:cs typeface="Century Gothic"/>
              </a:rPr>
              <a:t>Sur Inscription :</a:t>
            </a:r>
            <a:r>
              <a:rPr lang="fr-FR" sz="1600" b="1" spc="7" dirty="0">
                <a:solidFill>
                  <a:srgbClr val="F2665E"/>
                </a:solidFill>
                <a:latin typeface="Century Gothic"/>
                <a:cs typeface="Century Gothic"/>
              </a:rPr>
              <a:t> </a:t>
            </a:r>
            <a:br>
              <a:rPr lang="fr-FR" sz="1600" b="1" spc="7" dirty="0">
                <a:solidFill>
                  <a:srgbClr val="FFFFFF"/>
                </a:solidFill>
                <a:latin typeface="Century Gothic"/>
                <a:cs typeface="Century Gothic"/>
              </a:rPr>
            </a:br>
            <a:r>
              <a:rPr lang="fr-FR" sz="1600" spc="-14" dirty="0">
                <a:solidFill>
                  <a:srgbClr val="FFFFFF"/>
                </a:solidFill>
                <a:latin typeface="Century Gothic"/>
                <a:cs typeface="Century Gothic"/>
              </a:rPr>
              <a:t>communication-</a:t>
            </a:r>
            <a:r>
              <a:rPr lang="fr-FR" sz="1600" spc="-28" dirty="0" err="1">
                <a:solidFill>
                  <a:srgbClr val="FFFFFF"/>
                </a:solidFill>
                <a:latin typeface="Century Gothic"/>
                <a:cs typeface="Century Gothic"/>
              </a:rPr>
              <a:t>vsj</a:t>
            </a:r>
            <a:r>
              <a:rPr lang="fr-FR" sz="1600" spc="-28" dirty="0">
                <a:solidFill>
                  <a:srgbClr val="FFFFFF"/>
                </a:solidFill>
                <a:latin typeface="Century Gothic"/>
                <a:cs typeface="Century Gothic"/>
              </a:rPr>
              <a:t>@ </a:t>
            </a:r>
            <a:r>
              <a:rPr lang="fr-FR" sz="1600" dirty="0" err="1">
                <a:solidFill>
                  <a:srgbClr val="FFFFFF"/>
                </a:solidFill>
                <a:latin typeface="Century Gothic"/>
                <a:cs typeface="Century Gothic"/>
              </a:rPr>
              <a:t>orange.fr</a:t>
            </a:r>
            <a:r>
              <a:rPr lang="fr-FR" sz="16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br>
              <a:rPr lang="fr-FR" sz="1600" dirty="0">
                <a:solidFill>
                  <a:srgbClr val="FFFFFF"/>
                </a:solidFill>
                <a:latin typeface="Century Gothic"/>
                <a:cs typeface="Century Gothic"/>
              </a:rPr>
            </a:br>
            <a:r>
              <a:rPr lang="fr-FR" sz="1600" dirty="0">
                <a:solidFill>
                  <a:srgbClr val="FFFFFF"/>
                </a:solidFill>
                <a:latin typeface="Century Gothic"/>
                <a:cs typeface="Century Gothic"/>
              </a:rPr>
              <a:t>ou </a:t>
            </a:r>
            <a:r>
              <a:rPr lang="fr-FR" sz="1600" spc="-14" dirty="0">
                <a:solidFill>
                  <a:srgbClr val="FFFFFF"/>
                </a:solidFill>
                <a:latin typeface="Century Gothic"/>
                <a:cs typeface="Century Gothic"/>
              </a:rPr>
              <a:t>0607897947</a:t>
            </a:r>
            <a:endParaRPr lang="fr-FR" sz="16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5399" y="5418251"/>
            <a:ext cx="4505326" cy="936149"/>
          </a:xfrm>
          <a:prstGeom prst="rect">
            <a:avLst/>
          </a:prstGeom>
        </p:spPr>
        <p:txBody>
          <a:bodyPr vert="horz" wrap="square" lIns="0" tIns="104135" rIns="0" bIns="0" rtlCol="0">
            <a:spAutoFit/>
          </a:bodyPr>
          <a:lstStyle/>
          <a:p>
            <a:pPr marL="17954" marR="7182" algn="r">
              <a:lnSpc>
                <a:spcPct val="75000"/>
              </a:lnSpc>
              <a:spcBef>
                <a:spcPts val="820"/>
              </a:spcBef>
            </a:pPr>
            <a:r>
              <a:rPr lang="fr-FR" sz="3600" b="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P</a:t>
            </a:r>
            <a:r>
              <a:rPr sz="3600" b="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our</a:t>
            </a:r>
            <a:r>
              <a:rPr lang="fr-FR" sz="3600" b="1" spc="-35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r>
              <a:rPr lang="fr-FR" sz="3600" b="1" dirty="0" err="1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t</a:t>
            </a:r>
            <a:r>
              <a:rPr sz="3600" b="1" dirty="0" err="1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ous</a:t>
            </a:r>
            <a:r>
              <a:rPr sz="3600" b="1" spc="-2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r>
              <a:rPr sz="3600" b="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les</a:t>
            </a:r>
            <a:r>
              <a:rPr sz="3600" b="1" spc="-2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r>
              <a:rPr sz="3600" b="1" spc="-28" dirty="0" err="1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âges</a:t>
            </a:r>
            <a:r>
              <a:rPr sz="3600" b="1" spc="-28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br>
              <a:rPr lang="fr-FR" sz="3600" b="1" spc="-28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</a:br>
            <a:r>
              <a:rPr sz="3600" b="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et</a:t>
            </a:r>
            <a:r>
              <a:rPr sz="3600" b="1" spc="-35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r>
              <a:rPr sz="3600" b="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tous</a:t>
            </a:r>
            <a:r>
              <a:rPr sz="3600" b="1" spc="-28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r>
              <a:rPr sz="3600" b="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les</a:t>
            </a:r>
            <a:r>
              <a:rPr sz="3600" b="1" spc="-21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 </a:t>
            </a:r>
            <a:r>
              <a:rPr sz="3600" b="1" spc="-14" dirty="0">
                <a:solidFill>
                  <a:srgbClr val="F2665E"/>
                </a:solidFill>
                <a:latin typeface="Century Gothic" panose="020B0502020202020204" pitchFamily="34" charset="0"/>
                <a:cs typeface="Rockwell"/>
              </a:rPr>
              <a:t>niveaux</a:t>
            </a:r>
            <a:endParaRPr sz="3600" b="1" dirty="0">
              <a:solidFill>
                <a:srgbClr val="F2665E"/>
              </a:solidFill>
              <a:latin typeface="Century Gothic" panose="020B0502020202020204" pitchFamily="34" charset="0"/>
              <a:cs typeface="Rockwell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C789368-AEDA-4457-986B-550D57A345AB}"/>
              </a:ext>
            </a:extLst>
          </p:cNvPr>
          <p:cNvSpPr txBox="1"/>
          <p:nvPr/>
        </p:nvSpPr>
        <p:spPr>
          <a:xfrm>
            <a:off x="88851" y="7361076"/>
            <a:ext cx="69558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54" marR="7182" algn="ctr">
              <a:spcBef>
                <a:spcPts val="806"/>
              </a:spcBef>
            </a:pP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Vente</a:t>
            </a:r>
            <a:r>
              <a:rPr lang="fr-FR" sz="2000" b="1" spc="-35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de</a:t>
            </a:r>
            <a:r>
              <a:rPr lang="fr-FR" sz="2000" b="1" spc="-35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crêpes</a:t>
            </a:r>
            <a:r>
              <a:rPr lang="fr-FR" sz="2000" b="1" spc="-28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et</a:t>
            </a:r>
            <a:r>
              <a:rPr lang="fr-FR" sz="2000" b="1" spc="-35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chocolat</a:t>
            </a:r>
            <a:r>
              <a:rPr lang="fr-FR" sz="2000" b="1" spc="-35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spc="-14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chaud </a:t>
            </a: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par</a:t>
            </a:r>
            <a:r>
              <a:rPr lang="fr-FR" sz="2000" b="1" spc="-42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l’équipe</a:t>
            </a:r>
            <a:r>
              <a:rPr lang="fr-FR" sz="2000" b="1" spc="-42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 </a:t>
            </a:r>
            <a:r>
              <a:rPr lang="fr-FR" sz="2000" b="1" spc="-14" dirty="0">
                <a:solidFill>
                  <a:srgbClr val="FFFFFF"/>
                </a:solidFill>
                <a:latin typeface="Rockwell" panose="02060603020205020403" pitchFamily="18" charset="77"/>
                <a:cs typeface="Century Gothic"/>
              </a:rPr>
              <a:t>jeune</a:t>
            </a:r>
            <a:endParaRPr lang="fr-FR" sz="2000" b="1" dirty="0">
              <a:latin typeface="Rockwell" panose="02060603020205020403" pitchFamily="18" charset="77"/>
              <a:cs typeface="Century Gothic"/>
            </a:endParaRPr>
          </a:p>
        </p:txBody>
      </p:sp>
      <p:sp>
        <p:nvSpPr>
          <p:cNvPr id="19" name="Vague 18">
            <a:extLst>
              <a:ext uri="{FF2B5EF4-FFF2-40B4-BE49-F238E27FC236}">
                <a16:creationId xmlns:a16="http://schemas.microsoft.com/office/drawing/2014/main" id="{17EE51C1-A1E6-DB6C-C0FE-D453A61B9333}"/>
              </a:ext>
            </a:extLst>
          </p:cNvPr>
          <p:cNvSpPr/>
          <p:nvPr/>
        </p:nvSpPr>
        <p:spPr>
          <a:xfrm rot="21000000">
            <a:off x="234741" y="5767254"/>
            <a:ext cx="2010882" cy="1465443"/>
          </a:xfrm>
          <a:prstGeom prst="wave">
            <a:avLst>
              <a:gd name="adj1" fmla="val 7182"/>
              <a:gd name="adj2" fmla="val 3985"/>
            </a:avLst>
          </a:prstGeom>
          <a:solidFill>
            <a:srgbClr val="0079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54" algn="ctr">
              <a:spcBef>
                <a:spcPts val="940"/>
              </a:spcBef>
            </a:pPr>
            <a:br>
              <a:rPr lang="fr-FR" sz="2400" b="1" dirty="0">
                <a:solidFill>
                  <a:srgbClr val="001B50"/>
                </a:solidFill>
                <a:latin typeface="Century Gothic"/>
                <a:cs typeface="Century Gothic"/>
              </a:rPr>
            </a:br>
            <a:r>
              <a:rPr lang="fr-FR" sz="2400" b="1" dirty="0">
                <a:solidFill>
                  <a:schemeClr val="bg1"/>
                </a:solidFill>
                <a:latin typeface="Century Gothic"/>
                <a:cs typeface="Century Gothic"/>
              </a:rPr>
              <a:t>Lots</a:t>
            </a:r>
            <a:r>
              <a:rPr lang="fr-FR" sz="2400" b="1" spc="-28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Century Gothic"/>
                <a:cs typeface="Century Gothic"/>
              </a:rPr>
              <a:t>à</a:t>
            </a:r>
            <a:r>
              <a:rPr lang="fr-FR" sz="2400" b="1" spc="-28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br>
              <a:rPr lang="fr-FR" sz="2400" b="1" spc="-28" dirty="0">
                <a:solidFill>
                  <a:schemeClr val="bg1"/>
                </a:solidFill>
                <a:latin typeface="Century Gothic"/>
                <a:cs typeface="Century Gothic"/>
              </a:rPr>
            </a:br>
            <a:r>
              <a:rPr lang="fr-FR" sz="2400" b="1" dirty="0">
                <a:solidFill>
                  <a:schemeClr val="bg1"/>
                </a:solidFill>
                <a:latin typeface="Century Gothic"/>
                <a:cs typeface="Century Gothic"/>
              </a:rPr>
              <a:t>gagner</a:t>
            </a:r>
            <a:r>
              <a:rPr lang="fr-FR" sz="2400" b="1" spc="-28" dirty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lang="fr-FR" sz="2400" b="1" spc="-71" dirty="0">
                <a:solidFill>
                  <a:schemeClr val="bg1"/>
                </a:solidFill>
                <a:latin typeface="Century Gothic"/>
                <a:cs typeface="Century Gothic"/>
              </a:rPr>
              <a:t>!</a:t>
            </a:r>
            <a:endParaRPr lang="fr-FR" sz="2400" b="1" dirty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marL="17954" algn="ctr">
              <a:spcBef>
                <a:spcPts val="940"/>
              </a:spcBef>
            </a:pPr>
            <a:endParaRPr lang="fr-FR" sz="1800" b="1" dirty="0">
              <a:solidFill>
                <a:srgbClr val="0079C1"/>
              </a:solidFill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 rot="21000000">
            <a:off x="391354" y="3039736"/>
            <a:ext cx="6914780" cy="2111010"/>
          </a:xfrm>
          <a:prstGeom prst="rect">
            <a:avLst/>
          </a:prstGeom>
        </p:spPr>
        <p:txBody>
          <a:bodyPr vert="horz" wrap="square" lIns="0" tIns="17954" rIns="0" bIns="0" rtlCol="0">
            <a:spAutoFit/>
          </a:bodyPr>
          <a:lstStyle/>
          <a:p>
            <a:pPr algn="ctr" defTabSz="864000"/>
            <a:r>
              <a:rPr lang="fr-FR" sz="5400" dirty="0"/>
              <a:t>Initiation et tournoi de </a:t>
            </a:r>
            <a:r>
              <a:rPr sz="5400" dirty="0"/>
              <a:t>ping</a:t>
            </a:r>
            <a:r>
              <a:rPr sz="5400" spc="-452" dirty="0"/>
              <a:t> </a:t>
            </a:r>
            <a:r>
              <a:rPr sz="5400" spc="-28" dirty="0"/>
              <a:t>pong</a:t>
            </a:r>
            <a:br>
              <a:rPr lang="fr-FR" sz="10500" spc="-28" dirty="0"/>
            </a:br>
            <a:r>
              <a:rPr lang="fr-FR" sz="2800" spc="-28" dirty="0"/>
              <a:t>En partenariat avec  le club de Villemer</a:t>
            </a:r>
            <a:endParaRPr sz="2800" dirty="0"/>
          </a:p>
        </p:txBody>
      </p:sp>
      <p:pic>
        <p:nvPicPr>
          <p:cNvPr id="4" name="Image 3" descr="Une image contenant texte, Police, Bleu électrique, capture d’écran&#10;&#10;Description générée automatiquement">
            <a:extLst>
              <a:ext uri="{FF2B5EF4-FFF2-40B4-BE49-F238E27FC236}">
                <a16:creationId xmlns:a16="http://schemas.microsoft.com/office/drawing/2014/main" id="{1E33FBD2-BA46-A24D-90B1-7657D6684B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733" y="8795138"/>
            <a:ext cx="1779524" cy="17795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62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Rockwell</vt:lpstr>
      <vt:lpstr>Office Theme</vt:lpstr>
      <vt:lpstr>Initiation et tournoi de ping pong En partenariat avec  le club de Villemer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tournoi de ping pong</dc:title>
  <dc:creator>mairie</dc:creator>
  <cp:lastModifiedBy>Martine Gaspar</cp:lastModifiedBy>
  <cp:revision>7</cp:revision>
  <dcterms:created xsi:type="dcterms:W3CDTF">2024-01-08T17:42:14Z</dcterms:created>
  <dcterms:modified xsi:type="dcterms:W3CDTF">2024-01-23T09:41:43Z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2024-01-08T00:00:00Z</vt:filetime>
  </property>
  <property fmtid="{D5CDD505-2E9C-101B-9397-08002B2CF9AE}" pid="3" name="Creator">
    <vt:lpwstr>Adobe InDesign 19.0 (Macintosh)</vt:lpwstr>
  </property>
  <property fmtid="{D5CDD505-2E9C-101B-9397-08002B2CF9AE}" pid="4" name="LastSaved">
    <vt:filetime>2024-01-08T00:00:00Z</vt:filetime>
  </property>
  <property fmtid="{D5CDD505-2E9C-101B-9397-08002B2CF9AE}" pid="5" name="Producer">
    <vt:lpwstr>Adobe PDF Library 17.0</vt:lpwstr>
  </property>
</Properties>
</file>